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950075" cy="92360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324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72D9-6CA4-4426-8680-232E7F965002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C02E-AA9B-49A2-A2B6-6500430554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67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72D9-6CA4-4426-8680-232E7F965002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C02E-AA9B-49A2-A2B6-6500430554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4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72D9-6CA4-4426-8680-232E7F965002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C02E-AA9B-49A2-A2B6-6500430554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28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72D9-6CA4-4426-8680-232E7F965002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C02E-AA9B-49A2-A2B6-6500430554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42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72D9-6CA4-4426-8680-232E7F965002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C02E-AA9B-49A2-A2B6-6500430554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95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72D9-6CA4-4426-8680-232E7F965002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C02E-AA9B-49A2-A2B6-6500430554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74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72D9-6CA4-4426-8680-232E7F965002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C02E-AA9B-49A2-A2B6-6500430554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93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72D9-6CA4-4426-8680-232E7F965002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C02E-AA9B-49A2-A2B6-6500430554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08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72D9-6CA4-4426-8680-232E7F965002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C02E-AA9B-49A2-A2B6-6500430554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44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72D9-6CA4-4426-8680-232E7F965002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C02E-AA9B-49A2-A2B6-6500430554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68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72D9-6CA4-4426-8680-232E7F965002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C02E-AA9B-49A2-A2B6-6500430554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4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C72D9-6CA4-4426-8680-232E7F965002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C02E-AA9B-49A2-A2B6-6500430554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52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46508" y="362003"/>
            <a:ext cx="2704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/>
              <a:t>STE356</a:t>
            </a:r>
            <a:endParaRPr lang="zh-CN" altLang="en-US" sz="6000" b="1" dirty="0"/>
          </a:p>
        </p:txBody>
      </p:sp>
      <p:graphicFrame>
        <p:nvGraphicFramePr>
          <p:cNvPr id="8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177819"/>
              </p:ext>
            </p:extLst>
          </p:nvPr>
        </p:nvGraphicFramePr>
        <p:xfrm>
          <a:off x="6670516" y="869834"/>
          <a:ext cx="4331285" cy="22402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331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Avantages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Produit</a:t>
                      </a:r>
                      <a:endParaRPr lang="en-US" sz="1800" u="none" strike="noStrike" dirty="0">
                        <a:effectLst/>
                      </a:endParaRPr>
                    </a:p>
                    <a:p>
                      <a:pPr algn="l" fontAlgn="b"/>
                      <a:endParaRPr lang="en-US" sz="18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Bi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</a:rPr>
                        <a:t>Moteur</a:t>
                      </a:r>
                      <a:r>
                        <a:rPr lang="en-US" sz="1200" u="none" strike="noStrike" baseline="0" dirty="0">
                          <a:effectLst/>
                          <a:latin typeface="Cambria" panose="02040503050406030204" pitchFamily="18" charset="0"/>
                        </a:rPr>
                        <a:t> qui </a:t>
                      </a:r>
                      <a:r>
                        <a:rPr lang="en-US" sz="1200" u="none" strike="noStrike" baseline="0" dirty="0" err="1">
                          <a:effectLst/>
                          <a:latin typeface="Cambria" panose="02040503050406030204" pitchFamily="18" charset="0"/>
                        </a:rPr>
                        <a:t>s’allonge</a:t>
                      </a:r>
                      <a:r>
                        <a:rPr lang="en-US" sz="1200" u="none" strike="noStrike" baseline="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effectLst/>
                          <a:latin typeface="Cambria" panose="02040503050406030204" pitchFamily="18" charset="0"/>
                        </a:rPr>
                        <a:t>complètement</a:t>
                      </a:r>
                      <a:r>
                        <a:rPr lang="en-US" sz="1200" u="none" strike="noStrike" baseline="0" dirty="0">
                          <a:effectLst/>
                          <a:latin typeface="Cambria" panose="02040503050406030204" pitchFamily="18" charset="0"/>
                        </a:rPr>
                        <a:t> à plat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2.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</a:rPr>
                        <a:t>Carré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</a:rPr>
                        <a:t>d’assise</a:t>
                      </a:r>
                      <a:r>
                        <a:rPr lang="en-US" sz="1200" u="none" strike="noStrike" baseline="0" dirty="0">
                          <a:effectLst/>
                          <a:latin typeface="Cambria" panose="02040503050406030204" pitchFamily="18" charset="0"/>
                        </a:rPr>
                        <a:t> metal (plus </a:t>
                      </a:r>
                      <a:r>
                        <a:rPr lang="en-US" sz="1200" u="none" strike="noStrike" baseline="0" dirty="0" err="1">
                          <a:effectLst/>
                          <a:latin typeface="Cambria" panose="02040503050406030204" pitchFamily="18" charset="0"/>
                        </a:rPr>
                        <a:t>solide</a:t>
                      </a:r>
                      <a:r>
                        <a:rPr lang="en-US" sz="1200" u="none" strike="noStrike" baseline="0" dirty="0">
                          <a:effectLst/>
                          <a:latin typeface="Cambria" panose="02040503050406030204" pitchFamily="18" charset="0"/>
                        </a:rPr>
                        <a:t>/durable que le bois </a:t>
                      </a:r>
                      <a:r>
                        <a:rPr lang="en-US" sz="1200" u="none" strike="noStrike" baseline="0" dirty="0" err="1">
                          <a:effectLst/>
                          <a:latin typeface="Cambria" panose="02040503050406030204" pitchFamily="18" charset="0"/>
                        </a:rPr>
                        <a:t>trouvé</a:t>
                      </a:r>
                      <a:r>
                        <a:rPr lang="en-US" sz="1200" u="none" strike="noStrike" baseline="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effectLst/>
                          <a:latin typeface="Cambria" panose="02040503050406030204" pitchFamily="18" charset="0"/>
                        </a:rPr>
                        <a:t>en</a:t>
                      </a:r>
                      <a:r>
                        <a:rPr lang="en-US" sz="1200" u="none" strike="noStrike" baseline="0" dirty="0">
                          <a:effectLst/>
                          <a:latin typeface="Cambria" panose="02040503050406030204" pitchFamily="18" charset="0"/>
                        </a:rPr>
                        <a:t> standard)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2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Télécommande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avec port USB – A faire</a:t>
                      </a:r>
                      <a:r>
                        <a:rPr lang="en-US" altLang="zh-CN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valoir</a:t>
                      </a:r>
                      <a:r>
                        <a:rPr lang="en-US" altLang="zh-CN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sur catalogue et </a:t>
                      </a:r>
                      <a:r>
                        <a:rPr lang="en-US" altLang="zh-CN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altLang="zh-CN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magasin</a:t>
                      </a:r>
                      <a:r>
                        <a:rPr lang="en-US" altLang="zh-CN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- + </a:t>
                      </a:r>
                      <a:r>
                        <a:rPr lang="en-US" altLang="zh-CN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produit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Continuité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d’assise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Rallonge</a:t>
                      </a:r>
                      <a:r>
                        <a:rPr lang="en-US" altLang="zh-CN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pour les talons - + </a:t>
                      </a:r>
                      <a:r>
                        <a:rPr lang="en-US" altLang="zh-CN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produit</a:t>
                      </a:r>
                      <a:endParaRPr lang="en-US" altLang="zh-CN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Finition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avec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coutures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apparentes</a:t>
                      </a:r>
                      <a:r>
                        <a:rPr lang="en-US" altLang="zh-CN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- + </a:t>
                      </a:r>
                      <a:r>
                        <a:rPr lang="en-US" altLang="zh-CN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produit</a:t>
                      </a:r>
                      <a:r>
                        <a:rPr lang="en-US" altLang="zh-CN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– Look modern/</a:t>
                      </a:r>
                      <a:r>
                        <a:rPr lang="en-US" altLang="zh-CN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trés</a:t>
                      </a:r>
                      <a:r>
                        <a:rPr lang="en-US" altLang="zh-CN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design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991261"/>
              </p:ext>
            </p:extLst>
          </p:nvPr>
        </p:nvGraphicFramePr>
        <p:xfrm>
          <a:off x="6670516" y="3436896"/>
          <a:ext cx="4242899" cy="30384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15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3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Caractéristiques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</a:rPr>
                        <a:t>Profondeur</a:t>
                      </a:r>
                      <a:r>
                        <a:rPr lang="en-US" sz="1200" u="none" strike="noStrike" baseline="0" dirty="0">
                          <a:effectLst/>
                          <a:latin typeface="Cambria" panose="02040503050406030204" pitchFamily="18" charset="0"/>
                        </a:rPr>
                        <a:t> hors tout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Cambria" panose="02040503050406030204" pitchFamily="18" charset="0"/>
                        </a:rPr>
                        <a:t>106cm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</a:rPr>
                        <a:t>Largeur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 hors</a:t>
                      </a:r>
                      <a:r>
                        <a:rPr lang="en-US" sz="1200" u="none" strike="noStrike" baseline="0" dirty="0">
                          <a:effectLst/>
                          <a:latin typeface="Cambria" panose="02040503050406030204" pitchFamily="18" charset="0"/>
                        </a:rPr>
                        <a:t> tout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Cambria" panose="02040503050406030204" pitchFamily="18" charset="0"/>
                        </a:rPr>
                        <a:t>89cm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Hauteur</a:t>
                      </a:r>
                      <a:r>
                        <a:rPr lang="en-US" sz="1200" u="none" strike="noStrike" baseline="0" dirty="0">
                          <a:effectLst/>
                          <a:latin typeface="Cambria" panose="02040503050406030204" pitchFamily="18" charset="0"/>
                        </a:rPr>
                        <a:t> hors tout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106cm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</a:rPr>
                        <a:t>Profondeur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</a:rPr>
                        <a:t>d’assise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53cm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</a:rPr>
                        <a:t>Largeur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</a:rPr>
                        <a:t>d’assise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55cm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Hauteur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</a:rPr>
                        <a:t>d’assise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Cambria" panose="02040503050406030204" pitchFamily="18" charset="0"/>
                        </a:rPr>
                        <a:t>48cm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</a:rPr>
                        <a:t>Longueur</a:t>
                      </a:r>
                      <a:r>
                        <a:rPr lang="en-US" sz="1200" u="none" strike="noStrike" baseline="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effectLst/>
                          <a:latin typeface="Cambria" panose="02040503050406030204" pitchFamily="18" charset="0"/>
                        </a:rPr>
                        <a:t>totale</a:t>
                      </a:r>
                      <a:r>
                        <a:rPr lang="en-US" sz="1200" u="none" strike="noStrike" baseline="0" dirty="0">
                          <a:effectLst/>
                          <a:latin typeface="Cambria" panose="02040503050406030204" pitchFamily="18" charset="0"/>
                        </a:rPr>
                        <a:t> incline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Cambria" panose="02040503050406030204" pitchFamily="18" charset="0"/>
                        </a:rPr>
                        <a:t>183cm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Distance au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</a:rPr>
                        <a:t>mur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40cm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</a:rPr>
                        <a:t>Densité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 de la mousse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30 kg/m3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</a:rPr>
                        <a:t>Poids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 maximum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160kg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</a:rPr>
                        <a:t>Revetement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Stonewash Gunmetal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</a:rPr>
                        <a:t>Quantité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 par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</a:rPr>
                        <a:t>conteneur</a:t>
                      </a:r>
                      <a:r>
                        <a:rPr lang="en-US" sz="1200" u="none" strike="noStrike" baseline="0" dirty="0">
                          <a:effectLst/>
                          <a:latin typeface="Cambria" panose="02040503050406030204" pitchFamily="18" charset="0"/>
                        </a:rPr>
                        <a:t> 40HQ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117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4" name="Picture 3" descr="A picture containing furniture, seat, sitting, dark&#10;&#10;Description automatically generated">
            <a:extLst>
              <a:ext uri="{FF2B5EF4-FFF2-40B4-BE49-F238E27FC236}">
                <a16:creationId xmlns:a16="http://schemas.microsoft.com/office/drawing/2014/main" id="{0A9FDBB6-F402-4D25-9AE0-CD55BD17C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7847" y="733047"/>
            <a:ext cx="9620706" cy="64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7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121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Cambria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Peter Pan (HHC/软体家居开发部/潘吴青)</dc:creator>
  <cp:lastModifiedBy>Sebastien Lacoste</cp:lastModifiedBy>
  <cp:revision>19</cp:revision>
  <cp:lastPrinted>2017-05-24T00:17:51Z</cp:lastPrinted>
  <dcterms:created xsi:type="dcterms:W3CDTF">2017-05-05T01:35:07Z</dcterms:created>
  <dcterms:modified xsi:type="dcterms:W3CDTF">2019-12-01T19:16:52Z</dcterms:modified>
</cp:coreProperties>
</file>